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67" r:id="rId3"/>
    <p:sldId id="264" r:id="rId4"/>
    <p:sldId id="265" r:id="rId5"/>
    <p:sldId id="266" r:id="rId6"/>
    <p:sldId id="256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D9E8FB-1876-084C-B17D-59B41F9F8E5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53FE9A1-6ADF-BD4E-A923-F726C18334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ceflowsgame.co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atureGraphi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1" y="1261685"/>
            <a:ext cx="7776267" cy="3797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409" y="3182251"/>
            <a:ext cx="5891739" cy="161925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</a:t>
            </a:r>
            <a:r>
              <a:rPr lang="en-US" dirty="0"/>
              <a:t>4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Futures</a:t>
            </a:r>
            <a:endParaRPr lang="en-US" dirty="0"/>
          </a:p>
        </p:txBody>
      </p:sp>
      <p:pic>
        <p:nvPicPr>
          <p:cNvPr id="5" name="Picture 4" descr="iceflows_final_cropp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4" y="3930931"/>
            <a:ext cx="2258568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of the futures for the ice?</a:t>
            </a:r>
            <a:endParaRPr lang="en-US" dirty="0"/>
          </a:p>
        </p:txBody>
      </p:sp>
      <p:pic>
        <p:nvPicPr>
          <p:cNvPr id="4" name="Picture 3" descr="7103220993_6d698ebc10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75" y="2599764"/>
            <a:ext cx="5131195" cy="3848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27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These are quite likely to occur, but may not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4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Probable Futures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Of the possible options, these are the ones that are the most likely to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Preferred Futures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This is what we would like to happen ideally, as it is the best of the available options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4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website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http://www.iceflowsgame.com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3922" y="477645"/>
            <a:ext cx="337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 Flows Game Teacher Resource </a:t>
            </a:r>
            <a:endParaRPr lang="en-US" dirty="0"/>
          </a:p>
        </p:txBody>
      </p:sp>
      <p:pic>
        <p:nvPicPr>
          <p:cNvPr id="5" name="Picture 4" descr="IceFlowsIconRound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26" y="5319223"/>
            <a:ext cx="1116573" cy="111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tooCh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9" y="1438902"/>
            <a:ext cx="3767545" cy="4907228"/>
          </a:xfrm>
          <a:prstGeom prst="rect">
            <a:avLst/>
          </a:prstGeom>
        </p:spPr>
      </p:pic>
      <p:pic>
        <p:nvPicPr>
          <p:cNvPr id="5" name="Picture 4" descr="EmperorCh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9" y="1488957"/>
            <a:ext cx="4085089" cy="4896784"/>
          </a:xfrm>
          <a:prstGeom prst="rect">
            <a:avLst/>
          </a:prstGeom>
        </p:spPr>
      </p:pic>
      <p:pic>
        <p:nvPicPr>
          <p:cNvPr id="6" name="Picture 5" descr="Iceflows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8" y="-121678"/>
            <a:ext cx="6430244" cy="156058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962292" y="1874520"/>
            <a:ext cx="1262835" cy="1196340"/>
          </a:xfrm>
          <a:prstGeom prst="wedgeRectCallout">
            <a:avLst>
              <a:gd name="adj1" fmla="val -89621"/>
              <a:gd name="adj2" fmla="val -345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Thanks for playing!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16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76</TotalTime>
  <Words>74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Expo</vt:lpstr>
      <vt:lpstr> Lesson 4: Futures</vt:lpstr>
      <vt:lpstr>What are some of the futures for the ice?</vt:lpstr>
      <vt:lpstr>Possible Futures</vt:lpstr>
      <vt:lpstr>Probable Futures</vt:lpstr>
      <vt:lpstr>Preferred Futures</vt:lpstr>
      <vt:lpstr>Game website http://www.iceflowsgame.com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Parkinson</dc:creator>
  <cp:lastModifiedBy>Le Brocq, Anne</cp:lastModifiedBy>
  <cp:revision>8</cp:revision>
  <dcterms:created xsi:type="dcterms:W3CDTF">2017-07-08T19:11:33Z</dcterms:created>
  <dcterms:modified xsi:type="dcterms:W3CDTF">2018-11-19T16:38:13Z</dcterms:modified>
</cp:coreProperties>
</file>